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420891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5. </a:t>
            </a:r>
            <a:r>
              <a:rPr lang="en-US" sz="3200" dirty="0" smtClean="0"/>
              <a:t>PROJECTILE </a:t>
            </a:r>
          </a:p>
          <a:p>
            <a:pPr eaLnBrk="1" hangingPunct="1"/>
            <a:r>
              <a:rPr lang="en-US" sz="3200" dirty="0" smtClean="0"/>
              <a:t>MOTION </a:t>
            </a:r>
            <a:r>
              <a:rPr lang="en-US" sz="3200" dirty="0" smtClean="0"/>
              <a:t>AND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CIRCULAR </a:t>
            </a:r>
            <a:r>
              <a:rPr lang="en-US" sz="3200" dirty="0" smtClean="0"/>
              <a:t>MOTION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8" name="Picture 4" descr="D:\User Data\My Documents\Downloads\arm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112" y="2890652"/>
            <a:ext cx="3514477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D:\User Data\My Documents\Downloads\soccer-leg-carto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271" y="2170623"/>
            <a:ext cx="1803457" cy="316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D:\User Data\My Documents\Downloads\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00250"/>
            <a:ext cx="33528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581150"/>
            <a:ext cx="333375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24128" y="5276850"/>
            <a:ext cx="3333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 smtClean="0"/>
              <a:t>Source</a:t>
            </a:r>
            <a:r>
              <a:rPr lang="en-US" sz="900" i="1" dirty="0"/>
              <a:t>: NASA Goddard Space Flight </a:t>
            </a:r>
            <a:r>
              <a:rPr lang="en-US" sz="900" i="1" dirty="0" smtClean="0"/>
              <a:t>Center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2374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92</Words>
  <Application>Microsoft Office PowerPoint</Application>
  <PresentationFormat>Custom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25</cp:revision>
  <dcterms:created xsi:type="dcterms:W3CDTF">2015-06-29T15:58:30Z</dcterms:created>
  <dcterms:modified xsi:type="dcterms:W3CDTF">2015-08-31T14:46:35Z</dcterms:modified>
</cp:coreProperties>
</file>